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1"/>
  </p:normalViewPr>
  <p:slideViewPr>
    <p:cSldViewPr>
      <p:cViewPr varScale="1">
        <p:scale>
          <a:sx n="91" d="100"/>
          <a:sy n="91" d="100"/>
        </p:scale>
        <p:origin x="170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bg1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lorama52.ru/" TargetMode="External"/><Relationship Id="rId2" Type="http://schemas.openxmlformats.org/officeDocument/2006/relationships/hyperlink" Target="mailto:cma@kulebaki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2232248"/>
          </a:xfrm>
        </p:spPr>
        <p:txBody>
          <a:bodyPr>
            <a:normAutofit/>
          </a:bodyPr>
          <a:lstStyle/>
          <a:p>
            <a:r>
              <a:rPr lang="ru-RU" dirty="0"/>
              <a:t>Цех Механизации и  Автоматизации </a:t>
            </a:r>
            <a:br>
              <a:rPr lang="ru-RU" dirty="0"/>
            </a:br>
            <a:r>
              <a:rPr lang="ru-RU" dirty="0"/>
              <a:t>г.Кулебаки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137792"/>
          </a:xfrm>
        </p:spPr>
        <p:txBody>
          <a:bodyPr>
            <a:normAutofit/>
          </a:bodyPr>
          <a:lstStyle/>
          <a:p>
            <a:r>
              <a:rPr lang="ru-RU" sz="4400" b="1" dirty="0"/>
              <a:t>Услуги лазерной резки листового металла и металлопроката.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Металл черный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6286046"/>
              </p:ext>
            </p:extLst>
          </p:nvPr>
        </p:nvGraphicFramePr>
        <p:xfrm>
          <a:off x="467544" y="1484785"/>
          <a:ext cx="8229600" cy="508025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28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/>
                        <a:t>Толщина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/>
                        <a:t>до 100 </a:t>
                      </a:r>
                      <a:r>
                        <a:rPr lang="ru-RU" sz="1800" u="none" strike="noStrike" dirty="0" err="1"/>
                        <a:t>м.п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/>
                        <a:t>100-1000 </a:t>
                      </a:r>
                      <a:r>
                        <a:rPr lang="ru-RU" sz="1800" u="none" strike="noStrike" dirty="0" err="1"/>
                        <a:t>м.п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/>
                        <a:t>св.1000 </a:t>
                      </a:r>
                      <a:r>
                        <a:rPr lang="ru-RU" sz="1800" u="none" strike="noStrike" dirty="0" err="1"/>
                        <a:t>м.п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/>
                        <a:t>св.3000 </a:t>
                      </a:r>
                      <a:r>
                        <a:rPr lang="ru-RU" sz="1800" u="none" strike="noStrike" dirty="0" err="1"/>
                        <a:t>м.п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/>
                        <a:t>до 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до 1,5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до 2 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до 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5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6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8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/>
                        <a:t>16 не сложные контуры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latin typeface="Calibri"/>
                        <a:cs typeface="Aharoni" pitchFamily="2" charset="-79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Нержавеющая сталь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551599"/>
              </p:ext>
            </p:extLst>
          </p:nvPr>
        </p:nvGraphicFramePr>
        <p:xfrm>
          <a:off x="457200" y="160020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Толщина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cap="none" spc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до 100 м.п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100-1000 </a:t>
                      </a:r>
                      <a:r>
                        <a:rPr lang="ru-RU" sz="1800" b="0" i="0" u="none" strike="noStrike" cap="none" spc="0" dirty="0" err="1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м.п</a:t>
                      </a:r>
                      <a:endParaRPr lang="ru-RU" sz="1800" b="0" i="0" u="none" strike="noStrike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св.1000 </a:t>
                      </a:r>
                      <a:r>
                        <a:rPr lang="ru-RU" sz="1800" b="0" i="0" u="none" strike="noStrike" cap="none" spc="0" dirty="0" err="1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м.п</a:t>
                      </a:r>
                      <a:endParaRPr lang="ru-RU" sz="1800" b="0" i="0" u="none" strike="noStrike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св.3000 </a:t>
                      </a:r>
                      <a:r>
                        <a:rPr lang="ru-RU" sz="1800" b="0" i="0" u="none" strike="noStrike" cap="none" spc="0" dirty="0" err="1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м.п</a:t>
                      </a:r>
                      <a:endParaRPr lang="ru-RU" sz="1800" b="0" i="0" u="none" strike="noStrike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до 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Металлопрокат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1612775"/>
          </a:xfrm>
        </p:spPr>
        <p:txBody>
          <a:bodyPr>
            <a:normAutofit/>
          </a:bodyPr>
          <a:lstStyle/>
          <a:p>
            <a:r>
              <a:rPr lang="ru-RU" dirty="0"/>
              <a:t>Квадратного сечения от 20х20 – 150х150 мм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1684783"/>
          </a:xfrm>
        </p:spPr>
        <p:txBody>
          <a:bodyPr>
            <a:normAutofit/>
          </a:bodyPr>
          <a:lstStyle/>
          <a:p>
            <a:r>
              <a:rPr lang="ru-RU" dirty="0"/>
              <a:t>Круглого сечения  от 20-210 мм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9792" y="314096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03648" y="3284984"/>
            <a:ext cx="604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Стоимость определяется в зависимости от сложности и </a:t>
            </a:r>
            <a:r>
              <a:rPr lang="ru-RU" sz="3200" dirty="0" err="1"/>
              <a:t>партионности</a:t>
            </a:r>
            <a:r>
              <a:rPr lang="ru-RU" sz="3200" dirty="0"/>
              <a:t> заказа.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60648"/>
          <a:ext cx="8136904" cy="63402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/>
                        <a:t>Технические характеристики нашего оборудования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Ход оси</a:t>
                      </a:r>
                      <a:r>
                        <a:rPr lang="ru-RU" baseline="0" dirty="0"/>
                        <a:t> 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1524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Ход оси </a:t>
                      </a:r>
                      <a:r>
                        <a:rPr lang="en-US" dirty="0"/>
                        <a:t>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3048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Ход оси </a:t>
                      </a:r>
                      <a:r>
                        <a:rPr lang="en-US" dirty="0"/>
                        <a:t>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300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Максимальные</a:t>
                      </a:r>
                      <a:r>
                        <a:rPr lang="ru-RU" baseline="0" dirty="0"/>
                        <a:t> размеры листа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3025х1525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Максимальная</a:t>
                      </a:r>
                      <a:r>
                        <a:rPr lang="ru-RU" baseline="0" dirty="0"/>
                        <a:t> длина трубы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6000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Точность </a:t>
                      </a:r>
                      <a:r>
                        <a:rPr lang="ru-RU" dirty="0" err="1"/>
                        <a:t>репозиционирования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</a:t>
                      </a:r>
                      <a:r>
                        <a:rPr lang="ru-RU" dirty="0"/>
                        <a:t>0,03мм/м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Точность</a:t>
                      </a:r>
                      <a:r>
                        <a:rPr lang="ru-RU" baseline="0" dirty="0"/>
                        <a:t> позиционирования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±0,03мм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Максимальная скорость движения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60м/мин.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856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Максимальная скорость вращения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85об/мин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Ускорение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Вес станка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8900</a:t>
                      </a:r>
                      <a:r>
                        <a:rPr lang="ru-RU" dirty="0"/>
                        <a:t> кг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Максимальная нагрузка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800 кг для листа, 100 кг для трубы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Габаритные размеры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9200х3500х2200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Напряжение питания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380 В ± 5%; 50Гц;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3-фаза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Максимальный остаток труб с</a:t>
                      </a:r>
                      <a:r>
                        <a:rPr lang="ru-RU" baseline="0" dirty="0"/>
                        <a:t> оснасткой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280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Минимальная</a:t>
                      </a:r>
                      <a:r>
                        <a:rPr lang="ru-RU" baseline="0" dirty="0"/>
                        <a:t> ширина реза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0,1 мм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ИП Грачёв Андрей Владимирович</a:t>
            </a:r>
            <a:br>
              <a:rPr lang="ru-RU" sz="2700" dirty="0"/>
            </a:br>
            <a:r>
              <a:rPr lang="ru-RU" sz="2700" dirty="0"/>
              <a:t>+7 920 069 02 22</a:t>
            </a:r>
            <a:r>
              <a:rPr lang="en-US" sz="2700" dirty="0"/>
              <a:t>  /  +7 915 957 23 33</a:t>
            </a:r>
            <a:br>
              <a:rPr lang="ru-RU" sz="2700" dirty="0"/>
            </a:br>
            <a:r>
              <a:rPr lang="ru-RU" sz="2700" dirty="0"/>
              <a:t> г.Кулебаки ул.Железнодорожная 1б корпус 7 </a:t>
            </a:r>
            <a:br>
              <a:rPr lang="ru-RU" sz="2700" dirty="0"/>
            </a:br>
            <a:r>
              <a:rPr lang="en-US" sz="2700" dirty="0"/>
              <a:t>Email : </a:t>
            </a:r>
            <a:r>
              <a:rPr lang="en-US" sz="2700" dirty="0">
                <a:hlinkClick r:id="rId2"/>
              </a:rPr>
              <a:t>cma@kulebaki.ru</a:t>
            </a:r>
            <a:r>
              <a:rPr lang="en-US" sz="2700" dirty="0"/>
              <a:t>  URL: </a:t>
            </a:r>
            <a:r>
              <a:rPr lang="en-US" sz="2700" dirty="0">
                <a:hlinkClick r:id="rId3"/>
              </a:rPr>
              <a:t>www.pilorama52.ru</a:t>
            </a:r>
            <a:r>
              <a:rPr lang="en-US" sz="2700" dirty="0"/>
              <a:t> 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35283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/>
              <a:t>Реквизиты </a:t>
            </a:r>
          </a:p>
          <a:p>
            <a:pPr>
              <a:buNone/>
            </a:pPr>
            <a:r>
              <a:rPr lang="ru-RU" sz="2400" dirty="0"/>
              <a:t>ИНН 525100076802</a:t>
            </a:r>
          </a:p>
          <a:p>
            <a:pPr>
              <a:buNone/>
            </a:pPr>
            <a:r>
              <a:rPr lang="ru-RU" sz="2400" dirty="0"/>
              <a:t>ОГРН 304525113800019</a:t>
            </a:r>
          </a:p>
          <a:p>
            <a:pPr>
              <a:buNone/>
            </a:pPr>
            <a:r>
              <a:rPr lang="ru-RU" sz="2400" dirty="0"/>
              <a:t>Расчетный счет № 40802810842370002013,</a:t>
            </a:r>
          </a:p>
          <a:p>
            <a:pPr>
              <a:buNone/>
            </a:pPr>
            <a:r>
              <a:rPr lang="ru-RU" sz="2400" dirty="0"/>
              <a:t>Дополнительный офис № 9042/0821</a:t>
            </a:r>
          </a:p>
          <a:p>
            <a:pPr>
              <a:buNone/>
            </a:pPr>
            <a:r>
              <a:rPr lang="ru-RU" sz="2400" dirty="0"/>
              <a:t>Волго-Вятский банк ПАО Сбербанк</a:t>
            </a:r>
          </a:p>
          <a:p>
            <a:pPr>
              <a:buNone/>
            </a:pPr>
            <a:r>
              <a:rPr lang="ru-RU" sz="2400" dirty="0"/>
              <a:t>БИК 042202603,</a:t>
            </a:r>
          </a:p>
          <a:p>
            <a:pPr>
              <a:buNone/>
            </a:pPr>
            <a:r>
              <a:rPr lang="ru-RU" sz="2400" dirty="0"/>
              <a:t>к/счет 30101810900000000603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367</Words>
  <Application>Microsoft Macintosh PowerPoint</Application>
  <PresentationFormat>Экран (4:3)</PresentationFormat>
  <Paragraphs>166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Цех Механизации и  Автоматизации  г.Кулебаки</vt:lpstr>
      <vt:lpstr>Металл черный</vt:lpstr>
      <vt:lpstr>Нержавеющая сталь</vt:lpstr>
      <vt:lpstr>Металлопрокат </vt:lpstr>
      <vt:lpstr>Презентация PowerPoint</vt:lpstr>
      <vt:lpstr>ИП Грачёв Андрей Владимирович +7 920 069 02 22  /  +7 915 957 23 33  г.Кулебаки ул.Железнодорожная 1б корпус 7  Email : cma@kulebaki.ru  URL: www.pilorama52.ru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Цех Механизации и  Автоматизации</dc:title>
  <dc:creator>Пользователь</dc:creator>
  <cp:lastModifiedBy>Microsoft Office User</cp:lastModifiedBy>
  <cp:revision>13</cp:revision>
  <dcterms:created xsi:type="dcterms:W3CDTF">2022-04-07T08:42:11Z</dcterms:created>
  <dcterms:modified xsi:type="dcterms:W3CDTF">2022-04-18T08:20:07Z</dcterms:modified>
</cp:coreProperties>
</file>